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31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 advTm="5000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960" cy="10695178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960" cy="10695178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960" cy="10695178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960" cy="10695178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960" cy="10695178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Benutzerdefiniert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Riccis home pc</dc:creator>
  <cp:lastModifiedBy>PUR Spirits</cp:lastModifiedBy>
  <cp:revision>3</cp:revision>
  <dcterms:created xsi:type="dcterms:W3CDTF">2024-12-23T08:06:11Z</dcterms:created>
  <dcterms:modified xsi:type="dcterms:W3CDTF">2024-12-23T08:12:18Z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2024-09-29T00:00:00Z</vt:filetime>
  </property>
  <property fmtid="{D5CDD505-2E9C-101B-9397-08002B2CF9AE}" pid="3" name="Creator">
    <vt:lpwstr>Adobe Acrobat 11.0.23</vt:lpwstr>
  </property>
  <property fmtid="{D5CDD505-2E9C-101B-9397-08002B2CF9AE}" pid="4" name="LastSaved">
    <vt:filetime>2024-12-23T00:00:00Z</vt:filetime>
  </property>
  <property fmtid="{D5CDD505-2E9C-101B-9397-08002B2CF9AE}" pid="5" name="Producer">
    <vt:lpwstr>3-Heights(TM) PDF Security Shell 4.8.25.2 (http://www.pdf-tools.com)</vt:lpwstr>
  </property>
</Properties>
</file>